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Play"/>
      <p:regular r:id="rId11"/>
      <p:bold r:id="rId12"/>
    </p:embeddedFont>
    <p:embeddedFont>
      <p:font typeface="Gill Sans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F26B43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hk7aXQqLzlFcaNkbZh4vyJX/bv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-regular.fntdata"/><Relationship Id="rId10" Type="http://schemas.openxmlformats.org/officeDocument/2006/relationships/slide" Target="slides/slide5.xml"/><Relationship Id="rId13" Type="http://schemas.openxmlformats.org/officeDocument/2006/relationships/font" Target="fonts/GillSans-regular.fntdata"/><Relationship Id="rId12" Type="http://schemas.openxmlformats.org/officeDocument/2006/relationships/font" Target="fonts/Pl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Gill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">
  <p:cSld name="1_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ctrTitle"/>
          </p:nvPr>
        </p:nvSpPr>
        <p:spPr>
          <a:xfrm>
            <a:off x="7999414" y="1051551"/>
            <a:ext cx="3565524" cy="23848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/>
          <p:nvPr>
            <p:ph idx="2" type="pic"/>
          </p:nvPr>
        </p:nvSpPr>
        <p:spPr>
          <a:xfrm>
            <a:off x="0" y="0"/>
            <a:ext cx="745236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8" name="Google Shape;18;p7"/>
          <p:cNvSpPr/>
          <p:nvPr/>
        </p:nvSpPr>
        <p:spPr>
          <a:xfrm>
            <a:off x="7999413" y="445272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9" name="Google Shape;19;p7"/>
          <p:cNvGrpSpPr/>
          <p:nvPr/>
        </p:nvGrpSpPr>
        <p:grpSpPr>
          <a:xfrm rot="5400000">
            <a:off x="10835022" y="5500185"/>
            <a:ext cx="828358" cy="828358"/>
            <a:chOff x="10462536" y="1408249"/>
            <a:chExt cx="828358" cy="828358"/>
          </a:xfrm>
        </p:grpSpPr>
        <p:sp>
          <p:nvSpPr>
            <p:cNvPr id="20" name="Google Shape;20;p7"/>
            <p:cNvSpPr/>
            <p:nvPr/>
          </p:nvSpPr>
          <p:spPr>
            <a:xfrm rot="8100000">
              <a:off x="10606715" y="1506691"/>
              <a:ext cx="540001" cy="631474"/>
            </a:xfrm>
            <a:custGeom>
              <a:rect b="b" l="l" r="r" t="t"/>
              <a:pathLst>
                <a:path extrusionOk="0" h="1262947" w="108000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2B274A"/>
                </a:gs>
                <a:gs pos="30000">
                  <a:srgbClr val="2B274A"/>
                </a:gs>
                <a:gs pos="40000">
                  <a:srgbClr val="3B3666"/>
                </a:gs>
                <a:gs pos="60000">
                  <a:srgbClr val="2B274A"/>
                </a:gs>
                <a:gs pos="100000">
                  <a:schemeClr val="dk2"/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" name="Google Shape;21;p7"/>
            <p:cNvSpPr/>
            <p:nvPr/>
          </p:nvSpPr>
          <p:spPr>
            <a:xfrm rot="-8100000">
              <a:off x="10613915" y="1424627"/>
              <a:ext cx="270000" cy="540001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7999413" y="3568700"/>
            <a:ext cx="3565524" cy="1731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ontent 2 column (comparison slide)" type="twoTxTwoObj">
  <p:cSld name="TWO_OBJECTS_WITH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16"/>
          <p:cNvSpPr txBox="1"/>
          <p:nvPr>
            <p:ph type="title"/>
          </p:nvPr>
        </p:nvSpPr>
        <p:spPr>
          <a:xfrm>
            <a:off x="550862" y="549275"/>
            <a:ext cx="11097551" cy="13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550864" y="1731375"/>
            <a:ext cx="5437186" cy="5353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16"/>
          <p:cNvSpPr txBox="1"/>
          <p:nvPr>
            <p:ph idx="2" type="body"/>
          </p:nvPr>
        </p:nvSpPr>
        <p:spPr>
          <a:xfrm>
            <a:off x="550863" y="2427370"/>
            <a:ext cx="5429114" cy="3515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302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2pPr>
            <a:lvl3pPr indent="-3302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3" type="body"/>
          </p:nvPr>
        </p:nvSpPr>
        <p:spPr>
          <a:xfrm>
            <a:off x="6212024" y="1731375"/>
            <a:ext cx="5436392" cy="5353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4" type="body"/>
          </p:nvPr>
        </p:nvSpPr>
        <p:spPr>
          <a:xfrm>
            <a:off x="6212023" y="2427370"/>
            <a:ext cx="5436391" cy="3515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302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2pPr>
            <a:lvl3pPr indent="-3302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6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6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6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t 3 column">
  <p:cSld name="11_Content 3 colum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100472" y="5036395"/>
            <a:ext cx="2083885" cy="2083885"/>
            <a:chOff x="4842143" y="3556857"/>
            <a:chExt cx="2083885" cy="2083885"/>
          </a:xfrm>
        </p:grpSpPr>
        <p:sp>
          <p:nvSpPr>
            <p:cNvPr id="127" name="Google Shape;127;p17"/>
            <p:cNvSpPr/>
            <p:nvPr/>
          </p:nvSpPr>
          <p:spPr>
            <a:xfrm flipH="1" rot="8100000">
              <a:off x="5005634" y="4191206"/>
              <a:ext cx="1853969" cy="926985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8" name="Google Shape;128;p17"/>
            <p:cNvSpPr/>
            <p:nvPr/>
          </p:nvSpPr>
          <p:spPr>
            <a:xfrm flipH="1" rot="8100000">
              <a:off x="4957101" y="4052255"/>
              <a:ext cx="1853969" cy="1093090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9" name="Google Shape;129;p17"/>
            <p:cNvSpPr/>
            <p:nvPr/>
          </p:nvSpPr>
          <p:spPr>
            <a:xfrm flipH="1" rot="2700000">
              <a:off x="6040374" y="3601683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0" name="Google Shape;130;p17"/>
            <p:cNvSpPr/>
            <p:nvPr/>
          </p:nvSpPr>
          <p:spPr>
            <a:xfrm flipH="1" rot="2700000">
              <a:off x="5059348" y="4582709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31" name="Google Shape;131;p17"/>
          <p:cNvSpPr/>
          <p:nvPr/>
        </p:nvSpPr>
        <p:spPr>
          <a:xfrm rot="2700000">
            <a:off x="10834944" y="171268"/>
            <a:ext cx="1080000" cy="1262947"/>
          </a:xfrm>
          <a:custGeom>
            <a:rect b="b" l="l" r="r" t="t"/>
            <a:pathLst>
              <a:path extrusionOk="0" h="1262947" w="1080000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0">
                <a:srgbClr val="2B274A"/>
              </a:gs>
              <a:gs pos="30000">
                <a:srgbClr val="2B274A"/>
              </a:gs>
              <a:gs pos="40000">
                <a:srgbClr val="453E75"/>
              </a:gs>
              <a:gs pos="60000">
                <a:srgbClr val="2B274A"/>
              </a:gs>
              <a:gs pos="100000">
                <a:schemeClr val="dk2"/>
              </a:gs>
            </a:gsLst>
            <a:lin ang="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p17"/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0">
                <a:srgbClr val="221F3B"/>
              </a:gs>
              <a:gs pos="50000">
                <a:srgbClr val="221F3B"/>
              </a:gs>
              <a:gs pos="100000">
                <a:srgbClr val="2B274A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Google Shape;134;p17"/>
          <p:cNvSpPr txBox="1"/>
          <p:nvPr>
            <p:ph type="title"/>
          </p:nvPr>
        </p:nvSpPr>
        <p:spPr>
          <a:xfrm>
            <a:off x="550862" y="549275"/>
            <a:ext cx="11097551" cy="13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>
            <a:off x="550864" y="1731375"/>
            <a:ext cx="3563936" cy="5353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6" name="Google Shape;136;p17"/>
          <p:cNvSpPr txBox="1"/>
          <p:nvPr>
            <p:ph idx="2" type="body"/>
          </p:nvPr>
        </p:nvSpPr>
        <p:spPr>
          <a:xfrm>
            <a:off x="559476" y="2432304"/>
            <a:ext cx="3563936" cy="3515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3" type="body"/>
          </p:nvPr>
        </p:nvSpPr>
        <p:spPr>
          <a:xfrm>
            <a:off x="4341573" y="1731375"/>
            <a:ext cx="3566160" cy="5353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4" type="body"/>
          </p:nvPr>
        </p:nvSpPr>
        <p:spPr>
          <a:xfrm>
            <a:off x="4341573" y="2427370"/>
            <a:ext cx="3508755" cy="3515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1pPr>
            <a:lvl2pPr indent="-33655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2pPr>
            <a:lvl3pPr indent="-33655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3pPr>
            <a:lvl4pPr indent="-33655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4pPr>
            <a:lvl5pPr indent="-33655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5" type="body"/>
          </p:nvPr>
        </p:nvSpPr>
        <p:spPr>
          <a:xfrm>
            <a:off x="8139659" y="1731375"/>
            <a:ext cx="3566160" cy="5353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6" type="body"/>
          </p:nvPr>
        </p:nvSpPr>
        <p:spPr>
          <a:xfrm>
            <a:off x="8139659" y="2427370"/>
            <a:ext cx="3508755" cy="3515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1pPr>
            <a:lvl2pPr indent="-33655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2pPr>
            <a:lvl3pPr indent="-33655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3pPr>
            <a:lvl4pPr indent="-33655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4pPr>
            <a:lvl5pPr indent="-33655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7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losing">
  <p:cSld name="13_Closing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>
            <p:ph type="ctrTitle"/>
          </p:nvPr>
        </p:nvSpPr>
        <p:spPr>
          <a:xfrm>
            <a:off x="550863" y="549275"/>
            <a:ext cx="5437187" cy="298623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8"/>
          <p:cNvSpPr txBox="1"/>
          <p:nvPr>
            <p:ph idx="1" type="subTitle"/>
          </p:nvPr>
        </p:nvSpPr>
        <p:spPr>
          <a:xfrm>
            <a:off x="550863" y="3827610"/>
            <a:ext cx="5437187" cy="2265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18"/>
          <p:cNvSpPr/>
          <p:nvPr>
            <p:ph idx="2" type="pic"/>
          </p:nvPr>
        </p:nvSpPr>
        <p:spPr>
          <a:xfrm>
            <a:off x="6556248" y="548640"/>
            <a:ext cx="5084064" cy="28803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48" name="Google Shape;148;p18"/>
          <p:cNvSpPr/>
          <p:nvPr>
            <p:ph idx="3" type="pic"/>
          </p:nvPr>
        </p:nvSpPr>
        <p:spPr>
          <a:xfrm>
            <a:off x="6556248" y="3429000"/>
            <a:ext cx="5084064" cy="28803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grpSp>
        <p:nvGrpSpPr>
          <p:cNvPr id="149" name="Google Shape;149;p18"/>
          <p:cNvGrpSpPr/>
          <p:nvPr/>
        </p:nvGrpSpPr>
        <p:grpSpPr>
          <a:xfrm>
            <a:off x="11030092" y="-213201"/>
            <a:ext cx="1708815" cy="1705831"/>
            <a:chOff x="11030092" y="-213201"/>
            <a:chExt cx="1708815" cy="1705831"/>
          </a:xfrm>
        </p:grpSpPr>
        <p:sp>
          <p:nvSpPr>
            <p:cNvPr id="150" name="Google Shape;150;p18"/>
            <p:cNvSpPr/>
            <p:nvPr/>
          </p:nvSpPr>
          <p:spPr>
            <a:xfrm rot="-2700000">
              <a:off x="11161347" y="125399"/>
              <a:ext cx="1341675" cy="926985"/>
            </a:xfrm>
            <a:custGeom>
              <a:rect b="b" l="l" r="r" t="t"/>
              <a:pathLst>
                <a:path extrusionOk="0" h="926985" w="134167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2" name="Google Shape;152;p18"/>
            <p:cNvSpPr/>
            <p:nvPr/>
          </p:nvSpPr>
          <p:spPr>
            <a:xfrm rot="-2700000">
              <a:off x="11228590" y="129580"/>
              <a:ext cx="1337455" cy="1042921"/>
            </a:xfrm>
            <a:custGeom>
              <a:rect b="b" l="l" r="r" t="t"/>
              <a:pathLst>
                <a:path extrusionOk="0" h="1042921" w="1337455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rgbClr val="746EB3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53" name="Google Shape;153;p18"/>
          <p:cNvGrpSpPr/>
          <p:nvPr/>
        </p:nvGrpSpPr>
        <p:grpSpPr>
          <a:xfrm>
            <a:off x="577658" y="5511950"/>
            <a:ext cx="828358" cy="828358"/>
            <a:chOff x="10462536" y="1408249"/>
            <a:chExt cx="828358" cy="828358"/>
          </a:xfrm>
        </p:grpSpPr>
        <p:sp>
          <p:nvSpPr>
            <p:cNvPr id="154" name="Google Shape;154;p18"/>
            <p:cNvSpPr/>
            <p:nvPr/>
          </p:nvSpPr>
          <p:spPr>
            <a:xfrm rot="8100000">
              <a:off x="10606715" y="1506691"/>
              <a:ext cx="540001" cy="631474"/>
            </a:xfrm>
            <a:custGeom>
              <a:rect b="b" l="l" r="r" t="t"/>
              <a:pathLst>
                <a:path extrusionOk="0" h="1262947" w="108000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2B274A"/>
                </a:gs>
                <a:gs pos="30000">
                  <a:srgbClr val="2B274A"/>
                </a:gs>
                <a:gs pos="40000">
                  <a:srgbClr val="3B3666"/>
                </a:gs>
                <a:gs pos="60000">
                  <a:srgbClr val="2B274A"/>
                </a:gs>
                <a:gs pos="100000">
                  <a:schemeClr val="dk2"/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5" name="Google Shape;155;p18"/>
            <p:cNvSpPr/>
            <p:nvPr/>
          </p:nvSpPr>
          <p:spPr>
            <a:xfrm rot="-8100000">
              <a:off x="10613915" y="1424627"/>
              <a:ext cx="270000" cy="540001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56" name="Google Shape;156;p18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8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8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p18"/>
          <p:cNvSpPr/>
          <p:nvPr/>
        </p:nvSpPr>
        <p:spPr>
          <a:xfrm>
            <a:off x="5303845" y="5427212"/>
            <a:ext cx="1080000" cy="1080000"/>
          </a:xfrm>
          <a:prstGeom prst="ellipse">
            <a:avLst/>
          </a:prstGeom>
          <a:gradFill>
            <a:gsLst>
              <a:gs pos="0">
                <a:srgbClr val="1B182E"/>
              </a:gs>
              <a:gs pos="60000">
                <a:srgbClr val="1B182E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>
            <p:ph type="ctrTitle"/>
          </p:nvPr>
        </p:nvSpPr>
        <p:spPr>
          <a:xfrm>
            <a:off x="3359149" y="389840"/>
            <a:ext cx="8281987" cy="2954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Play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9"/>
          <p:cNvSpPr txBox="1"/>
          <p:nvPr>
            <p:ph idx="1" type="subTitle"/>
          </p:nvPr>
        </p:nvSpPr>
        <p:spPr>
          <a:xfrm>
            <a:off x="3359149" y="3536951"/>
            <a:ext cx="8281989" cy="25558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3" name="Google Shape;163;p19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9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9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19"/>
          <p:cNvSpPr/>
          <p:nvPr/>
        </p:nvSpPr>
        <p:spPr>
          <a:xfrm rot="2700000">
            <a:off x="612445" y="481888"/>
            <a:ext cx="1080000" cy="1262947"/>
          </a:xfrm>
          <a:custGeom>
            <a:rect b="b" l="l" r="r" t="t"/>
            <a:pathLst>
              <a:path extrusionOk="0" h="1262947" w="1080000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0">
                <a:srgbClr val="2B274A"/>
              </a:gs>
              <a:gs pos="30000">
                <a:srgbClr val="2B274A"/>
              </a:gs>
              <a:gs pos="40000">
                <a:srgbClr val="453E75"/>
              </a:gs>
              <a:gs pos="60000">
                <a:srgbClr val="2B274A"/>
              </a:gs>
              <a:gs pos="100000">
                <a:schemeClr val="dk2"/>
              </a:gs>
            </a:gsLst>
            <a:lin ang="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7" name="Google Shape;167;p19"/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0">
                <a:srgbClr val="221F3B"/>
              </a:gs>
              <a:gs pos="50000">
                <a:srgbClr val="221F3B"/>
              </a:gs>
              <a:gs pos="100000">
                <a:srgbClr val="2B274A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69" name="Google Shape;169;p19"/>
          <p:cNvGrpSpPr/>
          <p:nvPr/>
        </p:nvGrpSpPr>
        <p:grpSpPr>
          <a:xfrm>
            <a:off x="1292493" y="4299807"/>
            <a:ext cx="2083885" cy="2083885"/>
            <a:chOff x="4842143" y="3556857"/>
            <a:chExt cx="2083885" cy="2083885"/>
          </a:xfrm>
        </p:grpSpPr>
        <p:sp>
          <p:nvSpPr>
            <p:cNvPr id="170" name="Google Shape;170;p19"/>
            <p:cNvSpPr/>
            <p:nvPr/>
          </p:nvSpPr>
          <p:spPr>
            <a:xfrm flipH="1" rot="8100000">
              <a:off x="5005634" y="4191206"/>
              <a:ext cx="1853969" cy="926985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1" name="Google Shape;171;p19"/>
            <p:cNvSpPr/>
            <p:nvPr/>
          </p:nvSpPr>
          <p:spPr>
            <a:xfrm flipH="1" rot="8100000">
              <a:off x="4957101" y="4052255"/>
              <a:ext cx="1853969" cy="1093090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2" name="Google Shape;172;p19"/>
            <p:cNvSpPr/>
            <p:nvPr/>
          </p:nvSpPr>
          <p:spPr>
            <a:xfrm flipH="1" rot="2700000">
              <a:off x="6040374" y="3601683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3" name="Google Shape;173;p19"/>
            <p:cNvSpPr/>
            <p:nvPr/>
          </p:nvSpPr>
          <p:spPr>
            <a:xfrm flipH="1" rot="2700000">
              <a:off x="5059348" y="4582709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/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76" name="Google Shape;176;p20"/>
          <p:cNvGrpSpPr/>
          <p:nvPr/>
        </p:nvGrpSpPr>
        <p:grpSpPr>
          <a:xfrm>
            <a:off x="233344" y="5384019"/>
            <a:ext cx="828357" cy="828357"/>
            <a:chOff x="2895711" y="1234487"/>
            <a:chExt cx="828357" cy="828357"/>
          </a:xfrm>
        </p:grpSpPr>
        <p:sp>
          <p:nvSpPr>
            <p:cNvPr id="177" name="Google Shape;177;p20"/>
            <p:cNvSpPr/>
            <p:nvPr/>
          </p:nvSpPr>
          <p:spPr>
            <a:xfrm rot="2700000">
              <a:off x="3039890" y="1332929"/>
              <a:ext cx="540000" cy="631474"/>
            </a:xfrm>
            <a:custGeom>
              <a:rect b="b" l="l" r="r" t="t"/>
              <a:pathLst>
                <a:path extrusionOk="0" h="1262947" w="108000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2B274A"/>
                </a:gs>
                <a:gs pos="30000">
                  <a:srgbClr val="2B274A"/>
                </a:gs>
                <a:gs pos="40000">
                  <a:srgbClr val="453E75"/>
                </a:gs>
                <a:gs pos="60000">
                  <a:srgbClr val="2B274A"/>
                </a:gs>
                <a:gs pos="100000">
                  <a:schemeClr val="dk2"/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8" name="Google Shape;178;p20"/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0">
                  <a:srgbClr val="221F3B"/>
                </a:gs>
                <a:gs pos="50000">
                  <a:srgbClr val="221F3B"/>
                </a:gs>
                <a:gs pos="100000">
                  <a:srgbClr val="2B274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79" name="Google Shape;179;p20"/>
          <p:cNvSpPr txBox="1"/>
          <p:nvPr>
            <p:ph type="title"/>
          </p:nvPr>
        </p:nvSpPr>
        <p:spPr>
          <a:xfrm>
            <a:off x="550863" y="549275"/>
            <a:ext cx="11090274" cy="13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0"/>
          <p:cNvSpPr txBox="1"/>
          <p:nvPr>
            <p:ph idx="1" type="body"/>
          </p:nvPr>
        </p:nvSpPr>
        <p:spPr>
          <a:xfrm>
            <a:off x="550862" y="2097175"/>
            <a:ext cx="5435600" cy="3995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20"/>
          <p:cNvSpPr txBox="1"/>
          <p:nvPr>
            <p:ph idx="2" type="body"/>
          </p:nvPr>
        </p:nvSpPr>
        <p:spPr>
          <a:xfrm>
            <a:off x="6205538" y="2097175"/>
            <a:ext cx="5435600" cy="3995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20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0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0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1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1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22"/>
          <p:cNvGrpSpPr/>
          <p:nvPr/>
        </p:nvGrpSpPr>
        <p:grpSpPr>
          <a:xfrm>
            <a:off x="4752748" y="4823504"/>
            <a:ext cx="1656714" cy="1656714"/>
            <a:chOff x="2481534" y="2139594"/>
            <a:chExt cx="1656714" cy="1656714"/>
          </a:xfrm>
        </p:grpSpPr>
        <p:sp>
          <p:nvSpPr>
            <p:cNvPr id="191" name="Google Shape;191;p22"/>
            <p:cNvSpPr/>
            <p:nvPr/>
          </p:nvSpPr>
          <p:spPr>
            <a:xfrm rot="2700000">
              <a:off x="2769891" y="2336477"/>
              <a:ext cx="1080000" cy="1262947"/>
            </a:xfrm>
            <a:custGeom>
              <a:rect b="b" l="l" r="r" t="t"/>
              <a:pathLst>
                <a:path extrusionOk="0" h="1262947" w="108000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2B274A"/>
                </a:gs>
                <a:gs pos="30000">
                  <a:srgbClr val="2B274A"/>
                </a:gs>
                <a:gs pos="40000">
                  <a:srgbClr val="453E75"/>
                </a:gs>
                <a:gs pos="60000">
                  <a:srgbClr val="2B274A"/>
                </a:gs>
                <a:gs pos="100000">
                  <a:schemeClr val="dk2"/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0">
                  <a:srgbClr val="221F3B"/>
                </a:gs>
                <a:gs pos="50000">
                  <a:srgbClr val="221F3B"/>
                </a:gs>
                <a:gs pos="100000">
                  <a:srgbClr val="2B274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93" name="Google Shape;193;p22"/>
          <p:cNvSpPr txBox="1"/>
          <p:nvPr>
            <p:ph type="title"/>
          </p:nvPr>
        </p:nvSpPr>
        <p:spPr>
          <a:xfrm>
            <a:off x="550863" y="549275"/>
            <a:ext cx="11090275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2"/>
          <p:cNvSpPr txBox="1"/>
          <p:nvPr>
            <p:ph idx="1" type="body"/>
          </p:nvPr>
        </p:nvSpPr>
        <p:spPr>
          <a:xfrm>
            <a:off x="4295775" y="1750060"/>
            <a:ext cx="7345362" cy="4342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2pPr>
            <a:lvl3pPr indent="-3302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5pPr>
            <a:lvl6pPr indent="-355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95" name="Google Shape;195;p22"/>
          <p:cNvSpPr txBox="1"/>
          <p:nvPr>
            <p:ph idx="2" type="body"/>
          </p:nvPr>
        </p:nvSpPr>
        <p:spPr>
          <a:xfrm>
            <a:off x="550863" y="1750060"/>
            <a:ext cx="3565525" cy="4342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6" name="Google Shape;196;p22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2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2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Agenda">
  <p:cSld name="2_Agenda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550864" y="549275"/>
            <a:ext cx="3565524" cy="199785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550863" y="2677306"/>
            <a:ext cx="3565525" cy="3415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8"/>
          <p:cNvSpPr/>
          <p:nvPr>
            <p:ph idx="2" type="pic"/>
          </p:nvPr>
        </p:nvSpPr>
        <p:spPr>
          <a:xfrm>
            <a:off x="5208928" y="1596771"/>
            <a:ext cx="3448558" cy="34485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7" name="Google Shape;27;p8"/>
          <p:cNvSpPr/>
          <p:nvPr>
            <p:ph idx="3" type="pic"/>
          </p:nvPr>
        </p:nvSpPr>
        <p:spPr>
          <a:xfrm>
            <a:off x="8918575" y="596392"/>
            <a:ext cx="2263776" cy="22637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8" name="Google Shape;28;p8"/>
          <p:cNvSpPr/>
          <p:nvPr>
            <p:ph idx="4" type="pic"/>
          </p:nvPr>
        </p:nvSpPr>
        <p:spPr>
          <a:xfrm>
            <a:off x="9091612" y="3324733"/>
            <a:ext cx="2936876" cy="29368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9" name="Google Shape;29;p8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8"/>
          <p:cNvSpPr/>
          <p:nvPr/>
        </p:nvSpPr>
        <p:spPr>
          <a:xfrm>
            <a:off x="6548755" y="850167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3" name="Google Shape;33;p8"/>
          <p:cNvGrpSpPr/>
          <p:nvPr/>
        </p:nvGrpSpPr>
        <p:grpSpPr>
          <a:xfrm>
            <a:off x="5585919" y="5592565"/>
            <a:ext cx="828358" cy="828358"/>
            <a:chOff x="3393179" y="4841987"/>
            <a:chExt cx="828358" cy="828358"/>
          </a:xfrm>
        </p:grpSpPr>
        <p:sp>
          <p:nvSpPr>
            <p:cNvPr id="34" name="Google Shape;34;p8"/>
            <p:cNvSpPr/>
            <p:nvPr/>
          </p:nvSpPr>
          <p:spPr>
            <a:xfrm rot="8100000">
              <a:off x="3537358" y="4940429"/>
              <a:ext cx="540001" cy="631474"/>
            </a:xfrm>
            <a:custGeom>
              <a:rect b="b" l="l" r="r" t="t"/>
              <a:pathLst>
                <a:path extrusionOk="0" h="1262947" w="108000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2B274A"/>
                </a:gs>
                <a:gs pos="30000">
                  <a:srgbClr val="2B274A"/>
                </a:gs>
                <a:gs pos="40000">
                  <a:srgbClr val="3B3666"/>
                </a:gs>
                <a:gs pos="60000">
                  <a:srgbClr val="2B274A"/>
                </a:gs>
                <a:gs pos="100000">
                  <a:schemeClr val="dk2"/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5" name="Google Shape;35;p8"/>
            <p:cNvSpPr/>
            <p:nvPr/>
          </p:nvSpPr>
          <p:spPr>
            <a:xfrm rot="-81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0">
                  <a:srgbClr val="453E75">
                    <a:alpha val="32941"/>
                  </a:srgbClr>
                </a:gs>
                <a:gs pos="100000">
                  <a:srgbClr val="59EFC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ntroduction">
  <p:cSld name="3_Introduc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550863" y="4507200"/>
            <a:ext cx="4500562" cy="1562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/>
          <p:nvPr>
            <p:ph idx="2" type="pic"/>
          </p:nvPr>
        </p:nvSpPr>
        <p:spPr>
          <a:xfrm>
            <a:off x="0" y="0"/>
            <a:ext cx="3054096" cy="3776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39" name="Google Shape;39;p9"/>
          <p:cNvSpPr/>
          <p:nvPr>
            <p:ph idx="3" type="pic"/>
          </p:nvPr>
        </p:nvSpPr>
        <p:spPr>
          <a:xfrm>
            <a:off x="3054096" y="0"/>
            <a:ext cx="3054096" cy="3776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40" name="Google Shape;40;p9"/>
          <p:cNvSpPr/>
          <p:nvPr>
            <p:ph idx="4" type="pic"/>
          </p:nvPr>
        </p:nvSpPr>
        <p:spPr>
          <a:xfrm>
            <a:off x="6083808" y="0"/>
            <a:ext cx="3054096" cy="3776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41" name="Google Shape;41;p9"/>
          <p:cNvSpPr/>
          <p:nvPr>
            <p:ph idx="5" type="pic"/>
          </p:nvPr>
        </p:nvSpPr>
        <p:spPr>
          <a:xfrm>
            <a:off x="9137904" y="0"/>
            <a:ext cx="3054096" cy="3776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5262411" y="4508500"/>
            <a:ext cx="6221412" cy="1563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1pPr>
            <a:lvl2pPr indent="-2286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2pPr>
            <a:lvl3pPr indent="-2286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3pPr>
            <a:lvl4pPr indent="-2286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4pPr>
            <a:lvl5pPr indent="-2286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ection break">
  <p:cSld name="4_Section break">
    <p:bg>
      <p:bgPr>
        <a:solidFill>
          <a:schemeClr val="dk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48" name="Google Shape;48;p10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10"/>
          <p:cNvSpPr/>
          <p:nvPr/>
        </p:nvSpPr>
        <p:spPr>
          <a:xfrm>
            <a:off x="0" y="5773729"/>
            <a:ext cx="12192000" cy="1084271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28000">
                <a:srgbClr val="1B192E">
                  <a:alpha val="0"/>
                </a:srgbClr>
              </a:gs>
              <a:gs pos="90000">
                <a:srgbClr val="1B192E">
                  <a:alpha val="60000"/>
                </a:srgbClr>
              </a:gs>
              <a:gs pos="100000">
                <a:srgbClr val="1B192E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Google Shape;52;p10"/>
          <p:cNvSpPr/>
          <p:nvPr/>
        </p:nvSpPr>
        <p:spPr>
          <a:xfrm rot="10800000">
            <a:off x="0" y="-3"/>
            <a:ext cx="9000000" cy="6857998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50000">
                <a:srgbClr val="1B192E">
                  <a:alpha val="60000"/>
                </a:srgbClr>
              </a:gs>
              <a:gs pos="100000">
                <a:srgbClr val="1B192E">
                  <a:alpha val="6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Google Shape;53;p10"/>
          <p:cNvSpPr txBox="1"/>
          <p:nvPr>
            <p:ph type="ctrTitle"/>
          </p:nvPr>
        </p:nvSpPr>
        <p:spPr>
          <a:xfrm>
            <a:off x="550863" y="549275"/>
            <a:ext cx="5437187" cy="298623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Play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" type="subTitle"/>
          </p:nvPr>
        </p:nvSpPr>
        <p:spPr>
          <a:xfrm>
            <a:off x="550863" y="3816724"/>
            <a:ext cx="5437187" cy="2265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Summary">
  <p:cSld name="12_Summar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550863" y="4508500"/>
            <a:ext cx="4500562" cy="1562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/>
          <p:nvPr>
            <p:ph idx="2" type="pic"/>
          </p:nvPr>
        </p:nvSpPr>
        <p:spPr>
          <a:xfrm>
            <a:off x="0" y="0"/>
            <a:ext cx="12192000" cy="3776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5262411" y="4508500"/>
            <a:ext cx="6221412" cy="1563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2pPr>
            <a:lvl3pPr indent="-2286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3pPr>
            <a:lvl4pPr indent="-2286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4pPr>
            <a:lvl5pPr indent="-2286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1225773" y="385222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ection break">
  <p:cSld name="5_Section break">
    <p:bg>
      <p:bgPr>
        <a:solidFill>
          <a:schemeClr val="dk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65" name="Google Shape;65;p12"/>
          <p:cNvSpPr txBox="1"/>
          <p:nvPr>
            <p:ph idx="1" type="subTitle"/>
          </p:nvPr>
        </p:nvSpPr>
        <p:spPr>
          <a:xfrm>
            <a:off x="0" y="3557281"/>
            <a:ext cx="6640285" cy="3300719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50000">
                <a:srgbClr val="1B192E">
                  <a:alpha val="60000"/>
                </a:srgbClr>
              </a:gs>
              <a:gs pos="100000">
                <a:srgbClr val="1B192E">
                  <a:alpha val="6000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1pPr>
            <a:lvl2pPr lvl="1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type="ctrTitle"/>
          </p:nvPr>
        </p:nvSpPr>
        <p:spPr>
          <a:xfrm>
            <a:off x="0" y="0"/>
            <a:ext cx="6640285" cy="3535509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50000">
                <a:srgbClr val="1B192E">
                  <a:alpha val="69803"/>
                </a:srgbClr>
              </a:gs>
              <a:gs pos="100000">
                <a:srgbClr val="1B192E">
                  <a:alpha val="6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Play"/>
              <a:buNone/>
              <a:defRPr sz="6400"/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hart Table Timeline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3"/>
          <p:cNvGrpSpPr/>
          <p:nvPr/>
        </p:nvGrpSpPr>
        <p:grpSpPr>
          <a:xfrm>
            <a:off x="363888" y="5322560"/>
            <a:ext cx="1030305" cy="1030305"/>
            <a:chOff x="10240859" y="1436639"/>
            <a:chExt cx="1030305" cy="1030305"/>
          </a:xfrm>
        </p:grpSpPr>
        <p:sp>
          <p:nvSpPr>
            <p:cNvPr id="69" name="Google Shape;69;p13"/>
            <p:cNvSpPr/>
            <p:nvPr/>
          </p:nvSpPr>
          <p:spPr>
            <a:xfrm rot="-8100000">
              <a:off x="10268976" y="1743588"/>
              <a:ext cx="926985" cy="463493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 rot="-2700000">
              <a:off x="11115555" y="1939340"/>
              <a:ext cx="53549" cy="233295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 rot="-2700000">
              <a:off x="10625042" y="1448827"/>
              <a:ext cx="53549" cy="233295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 rot="-8100000">
              <a:off x="10292519" y="1686748"/>
              <a:ext cx="926985" cy="530086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73" name="Google Shape;73;p13"/>
          <p:cNvSpPr txBox="1"/>
          <p:nvPr>
            <p:ph type="title"/>
          </p:nvPr>
        </p:nvSpPr>
        <p:spPr>
          <a:xfrm>
            <a:off x="550862" y="549275"/>
            <a:ext cx="11091600" cy="13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550863" y="2113199"/>
            <a:ext cx="11090274" cy="3979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Quote">
  <p:cSld name="7_Quot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550864" y="549275"/>
            <a:ext cx="3566160" cy="33845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0" name="Google Shape;80;p14"/>
          <p:cNvGrpSpPr/>
          <p:nvPr/>
        </p:nvGrpSpPr>
        <p:grpSpPr>
          <a:xfrm>
            <a:off x="10708081" y="4012605"/>
            <a:ext cx="897877" cy="934082"/>
            <a:chOff x="5129684" y="1232940"/>
            <a:chExt cx="897877" cy="934082"/>
          </a:xfrm>
        </p:grpSpPr>
        <p:sp>
          <p:nvSpPr>
            <p:cNvPr id="81" name="Google Shape;81;p14"/>
            <p:cNvSpPr/>
            <p:nvPr/>
          </p:nvSpPr>
          <p:spPr>
            <a:xfrm rot="1800000">
              <a:off x="5356930" y="1363788"/>
              <a:ext cx="621086" cy="364601"/>
            </a:xfrm>
            <a:custGeom>
              <a:rect b="b" l="l" r="r" t="t"/>
              <a:pathLst>
                <a:path extrusionOk="0" h="317" w="540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>
              <a:gsLst>
                <a:gs pos="0">
                  <a:srgbClr val="2B274A">
                    <a:alpha val="20000"/>
                  </a:srgbClr>
                </a:gs>
                <a:gs pos="20000">
                  <a:srgbClr val="2B274A">
                    <a:alpha val="20000"/>
                  </a:srgbClr>
                </a:gs>
                <a:gs pos="100000">
                  <a:srgbClr val="59EFC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 rot="1800000">
              <a:off x="5243759" y="1430747"/>
              <a:ext cx="305942" cy="538275"/>
            </a:xfrm>
            <a:custGeom>
              <a:rect b="b" l="l" r="r" t="t"/>
              <a:pathLst>
                <a:path extrusionOk="0" h="468" w="266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>
              <a:gsLst>
                <a:gs pos="0">
                  <a:srgbClr val="2B274A">
                    <a:alpha val="20000"/>
                  </a:srgbClr>
                </a:gs>
                <a:gs pos="20000">
                  <a:srgbClr val="2B274A">
                    <a:alpha val="20000"/>
                  </a:srgbClr>
                </a:gs>
                <a:gs pos="100000">
                  <a:srgbClr val="59EFC0">
                    <a:alpha val="20000"/>
                  </a:srgbClr>
                </a:gs>
              </a:gsLst>
              <a:lin ang="1979999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 rot="1800000">
              <a:off x="5508097" y="1586019"/>
              <a:ext cx="315144" cy="538275"/>
            </a:xfrm>
            <a:custGeom>
              <a:rect b="b" l="l" r="r" t="t"/>
              <a:pathLst>
                <a:path extrusionOk="0" h="468" w="274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>
              <a:gsLst>
                <a:gs pos="0">
                  <a:srgbClr val="2B274A">
                    <a:alpha val="20000"/>
                  </a:srgbClr>
                </a:gs>
                <a:gs pos="20000">
                  <a:srgbClr val="2B274A">
                    <a:alpha val="20000"/>
                  </a:srgbClr>
                </a:gs>
                <a:gs pos="100000">
                  <a:srgbClr val="59EFC0">
                    <a:alpha val="20000"/>
                  </a:srgbClr>
                </a:gs>
              </a:gsLst>
              <a:lin ang="18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84" name="Google Shape;84;p14"/>
          <p:cNvSpPr/>
          <p:nvPr/>
        </p:nvSpPr>
        <p:spPr>
          <a:xfrm>
            <a:off x="5668780" y="5059009"/>
            <a:ext cx="1080000" cy="1080000"/>
          </a:xfrm>
          <a:prstGeom prst="ellipse">
            <a:avLst/>
          </a:prstGeom>
          <a:gradFill>
            <a:gsLst>
              <a:gs pos="0">
                <a:srgbClr val="1B182E"/>
              </a:gs>
              <a:gs pos="60000">
                <a:srgbClr val="1B182E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Google Shape;85;p14"/>
          <p:cNvSpPr txBox="1"/>
          <p:nvPr>
            <p:ph idx="1" type="body"/>
          </p:nvPr>
        </p:nvSpPr>
        <p:spPr>
          <a:xfrm>
            <a:off x="550863" y="4097338"/>
            <a:ext cx="3565524" cy="2351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2pPr>
            <a:lvl3pPr indent="-3556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556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4"/>
          <p:cNvSpPr/>
          <p:nvPr>
            <p:ph idx="2" type="pic"/>
          </p:nvPr>
        </p:nvSpPr>
        <p:spPr>
          <a:xfrm>
            <a:off x="5535809" y="656633"/>
            <a:ext cx="5132388" cy="51323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87" name="Google Shape;87;p14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eam">
  <p:cSld name="8_Team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/>
          <p:nvPr/>
        </p:nvSpPr>
        <p:spPr>
          <a:xfrm>
            <a:off x="0" y="5773729"/>
            <a:ext cx="12192000" cy="1084271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40000">
                <a:srgbClr val="1B192E">
                  <a:alpha val="0"/>
                </a:srgbClr>
              </a:gs>
              <a:gs pos="100000">
                <a:srgbClr val="1B192E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10288775" y="762609"/>
            <a:ext cx="1080000" cy="1080000"/>
          </a:xfrm>
          <a:prstGeom prst="ellipse">
            <a:avLst/>
          </a:prstGeom>
          <a:gradFill>
            <a:gsLst>
              <a:gs pos="0">
                <a:srgbClr val="1B182E"/>
              </a:gs>
              <a:gs pos="60000">
                <a:srgbClr val="1B182E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Google Shape;93;p15"/>
          <p:cNvSpPr txBox="1"/>
          <p:nvPr>
            <p:ph type="ctrTitle"/>
          </p:nvPr>
        </p:nvSpPr>
        <p:spPr>
          <a:xfrm>
            <a:off x="548640" y="548640"/>
            <a:ext cx="8281987" cy="12530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4" name="Google Shape;94;p15"/>
          <p:cNvGrpSpPr/>
          <p:nvPr/>
        </p:nvGrpSpPr>
        <p:grpSpPr>
          <a:xfrm>
            <a:off x="1763106" y="4294374"/>
            <a:ext cx="2083885" cy="2083885"/>
            <a:chOff x="4842143" y="3556857"/>
            <a:chExt cx="2083885" cy="2083885"/>
          </a:xfrm>
        </p:grpSpPr>
        <p:sp>
          <p:nvSpPr>
            <p:cNvPr id="95" name="Google Shape;95;p15"/>
            <p:cNvSpPr/>
            <p:nvPr/>
          </p:nvSpPr>
          <p:spPr>
            <a:xfrm flipH="1" rot="8100000">
              <a:off x="5005634" y="4191206"/>
              <a:ext cx="1853969" cy="926985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6" name="Google Shape;96;p15"/>
            <p:cNvSpPr/>
            <p:nvPr/>
          </p:nvSpPr>
          <p:spPr>
            <a:xfrm flipH="1" rot="8100000">
              <a:off x="4957101" y="4052255"/>
              <a:ext cx="1853969" cy="1093090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 flipH="1" rot="2700000">
              <a:off x="6040374" y="3601683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 flipH="1" rot="2700000">
              <a:off x="5059348" y="4582709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99" name="Google Shape;99;p15"/>
          <p:cNvSpPr/>
          <p:nvPr>
            <p:ph idx="2" type="pic"/>
          </p:nvPr>
        </p:nvSpPr>
        <p:spPr>
          <a:xfrm>
            <a:off x="1078992" y="1990724"/>
            <a:ext cx="1691640" cy="14356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00" name="Google Shape;100;p15"/>
          <p:cNvSpPr/>
          <p:nvPr>
            <p:ph idx="3" type="pic"/>
          </p:nvPr>
        </p:nvSpPr>
        <p:spPr>
          <a:xfrm>
            <a:off x="3838384" y="1990724"/>
            <a:ext cx="1691640" cy="14356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01" name="Google Shape;101;p15"/>
          <p:cNvSpPr/>
          <p:nvPr>
            <p:ph idx="4" type="pic"/>
          </p:nvPr>
        </p:nvSpPr>
        <p:spPr>
          <a:xfrm>
            <a:off x="6661976" y="1993392"/>
            <a:ext cx="1691640" cy="14356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02" name="Google Shape;102;p15"/>
          <p:cNvSpPr/>
          <p:nvPr>
            <p:ph idx="5" type="pic"/>
          </p:nvPr>
        </p:nvSpPr>
        <p:spPr>
          <a:xfrm>
            <a:off x="9485568" y="1990724"/>
            <a:ext cx="1691640" cy="14356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1079500" y="3781425"/>
            <a:ext cx="1711325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6" type="body"/>
          </p:nvPr>
        </p:nvSpPr>
        <p:spPr>
          <a:xfrm>
            <a:off x="1078733" y="4232949"/>
            <a:ext cx="1711572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7" type="body"/>
          </p:nvPr>
        </p:nvSpPr>
        <p:spPr>
          <a:xfrm>
            <a:off x="3839151" y="3781425"/>
            <a:ext cx="1711325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8" type="body"/>
          </p:nvPr>
        </p:nvSpPr>
        <p:spPr>
          <a:xfrm>
            <a:off x="3838384" y="4232949"/>
            <a:ext cx="1711572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9" type="body"/>
          </p:nvPr>
        </p:nvSpPr>
        <p:spPr>
          <a:xfrm>
            <a:off x="6662743" y="3781425"/>
            <a:ext cx="1711325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3" type="body"/>
          </p:nvPr>
        </p:nvSpPr>
        <p:spPr>
          <a:xfrm>
            <a:off x="6661976" y="4232949"/>
            <a:ext cx="1711572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4" type="body"/>
          </p:nvPr>
        </p:nvSpPr>
        <p:spPr>
          <a:xfrm>
            <a:off x="9433112" y="3787288"/>
            <a:ext cx="1711325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5" type="body"/>
          </p:nvPr>
        </p:nvSpPr>
        <p:spPr>
          <a:xfrm>
            <a:off x="9432345" y="4238812"/>
            <a:ext cx="1711572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5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b="0" i="0" sz="4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17500" lvl="1" marL="9144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7500" lvl="2" marL="13716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47">
          <p15:clr>
            <a:srgbClr val="F26B43"/>
          </p15:clr>
        </p15:guide>
        <p15:guide id="4" pos="7333">
          <p15:clr>
            <a:srgbClr val="F26B43"/>
          </p15:clr>
        </p15:guide>
        <p15:guide id="5" orient="horz" pos="346">
          <p15:clr>
            <a:srgbClr val="F26B43"/>
          </p15:clr>
        </p15:guide>
        <p15:guide id="6" orient="horz" pos="3974">
          <p15:clr>
            <a:srgbClr val="F26B43"/>
          </p15:clr>
        </p15:guide>
        <p15:guide id="7" pos="824">
          <p15:clr>
            <a:srgbClr val="A4A3A4"/>
          </p15:clr>
        </p15:guide>
        <p15:guide id="8" pos="937">
          <p15:clr>
            <a:srgbClr val="A4A3A4"/>
          </p15:clr>
        </p15:guide>
        <p15:guide id="9" pos="1413">
          <p15:clr>
            <a:srgbClr val="A4A3A4"/>
          </p15:clr>
        </p15:guide>
        <p15:guide id="10" pos="1527">
          <p15:clr>
            <a:srgbClr val="A4A3A4"/>
          </p15:clr>
        </p15:guide>
        <p15:guide id="11" pos="2003">
          <p15:clr>
            <a:srgbClr val="A4A3A4"/>
          </p15:clr>
        </p15:guide>
        <p15:guide id="12" pos="2116">
          <p15:clr>
            <a:srgbClr val="A4A3A4"/>
          </p15:clr>
        </p15:guide>
        <p15:guide id="13" pos="2593">
          <p15:clr>
            <a:srgbClr val="A4A3A4"/>
          </p15:clr>
        </p15:guide>
        <p15:guide id="14" pos="2706">
          <p15:clr>
            <a:srgbClr val="A4A3A4"/>
          </p15:clr>
        </p15:guide>
        <p15:guide id="15" pos="3182">
          <p15:clr>
            <a:srgbClr val="A4A3A4"/>
          </p15:clr>
        </p15:guide>
        <p15:guide id="16" pos="3318">
          <p15:clr>
            <a:srgbClr val="A4A3A4"/>
          </p15:clr>
        </p15:guide>
        <p15:guide id="17" pos="3772">
          <p15:clr>
            <a:srgbClr val="A4A3A4"/>
          </p15:clr>
        </p15:guide>
        <p15:guide id="18" pos="3908">
          <p15:clr>
            <a:srgbClr val="A4A3A4"/>
          </p15:clr>
        </p15:guide>
        <p15:guide id="19" pos="4362">
          <p15:clr>
            <a:srgbClr val="A4A3A4"/>
          </p15:clr>
        </p15:guide>
        <p15:guide id="20" pos="4498">
          <p15:clr>
            <a:srgbClr val="A4A3A4"/>
          </p15:clr>
        </p15:guide>
        <p15:guide id="21" pos="4951">
          <p15:clr>
            <a:srgbClr val="A4A3A4"/>
          </p15:clr>
        </p15:guide>
        <p15:guide id="22" pos="5087">
          <p15:clr>
            <a:srgbClr val="A4A3A4"/>
          </p15:clr>
        </p15:guide>
        <p15:guide id="23" pos="5541">
          <p15:clr>
            <a:srgbClr val="A4A3A4"/>
          </p15:clr>
        </p15:guide>
        <p15:guide id="24" pos="5677">
          <p15:clr>
            <a:srgbClr val="A4A3A4"/>
          </p15:clr>
        </p15:guide>
        <p15:guide id="25" pos="6153">
          <p15:clr>
            <a:srgbClr val="A4A3A4"/>
          </p15:clr>
        </p15:guide>
        <p15:guide id="26" pos="6267">
          <p15:clr>
            <a:srgbClr val="A4A3A4"/>
          </p15:clr>
        </p15:guide>
        <p15:guide id="27" pos="6743">
          <p15:clr>
            <a:srgbClr val="A4A3A4"/>
          </p15:clr>
        </p15:guide>
        <p15:guide id="28" pos="6856">
          <p15:clr>
            <a:srgbClr val="A4A3A4"/>
          </p15:clr>
        </p15:guide>
        <p15:guide id="29" orient="horz" pos="3838">
          <p15:clr>
            <a:srgbClr val="A4A3A4"/>
          </p15:clr>
        </p15:guide>
        <p15:guide id="30" orient="horz" pos="2092">
          <p15:clr>
            <a:srgbClr val="A4A3A4"/>
          </p15:clr>
        </p15:guide>
        <p15:guide id="31" orient="horz" pos="2228">
          <p15:clr>
            <a:srgbClr val="A4A3A4"/>
          </p15:clr>
        </p15:guide>
        <p15:guide id="32" orient="horz" pos="845">
          <p15:clr>
            <a:srgbClr val="A4A3A4"/>
          </p15:clr>
        </p15:guide>
        <p15:guide id="33" orient="horz" pos="958">
          <p15:clr>
            <a:srgbClr val="A4A3A4"/>
          </p15:clr>
        </p15:guide>
        <p15:guide id="34" orient="horz" pos="1480">
          <p15:clr>
            <a:srgbClr val="A4A3A4"/>
          </p15:clr>
        </p15:guide>
        <p15:guide id="35" orient="horz" pos="1593">
          <p15:clr>
            <a:srgbClr val="A4A3A4"/>
          </p15:clr>
        </p15:guide>
        <p15:guide id="36" orient="horz" pos="2727">
          <p15:clr>
            <a:srgbClr val="A4A3A4"/>
          </p15:clr>
        </p15:guide>
        <p15:guide id="37" orient="horz" pos="2840">
          <p15:clr>
            <a:srgbClr val="A4A3A4"/>
          </p15:clr>
        </p15:guide>
        <p15:guide id="38" orient="horz" pos="3339">
          <p15:clr>
            <a:srgbClr val="A4A3A4"/>
          </p15:clr>
        </p15:guide>
        <p15:guide id="39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"/>
          <p:cNvGrpSpPr/>
          <p:nvPr/>
        </p:nvGrpSpPr>
        <p:grpSpPr>
          <a:xfrm>
            <a:off x="363888" y="5322560"/>
            <a:ext cx="1030305" cy="1030305"/>
            <a:chOff x="10240859" y="1436639"/>
            <a:chExt cx="1030305" cy="1030305"/>
          </a:xfrm>
        </p:grpSpPr>
        <p:sp>
          <p:nvSpPr>
            <p:cNvPr id="205" name="Google Shape;205;p1"/>
            <p:cNvSpPr/>
            <p:nvPr/>
          </p:nvSpPr>
          <p:spPr>
            <a:xfrm rot="-8100000">
              <a:off x="10268976" y="1743588"/>
              <a:ext cx="926985" cy="463493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 rot="-2700000">
              <a:off x="11115555" y="1939340"/>
              <a:ext cx="53549" cy="233295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 rot="-2700000">
              <a:off x="10625042" y="1448827"/>
              <a:ext cx="53549" cy="233295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 rot="-8100000">
              <a:off x="10292519" y="1686748"/>
              <a:ext cx="926985" cy="530086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09" name="Google Shape;20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0" name="Google Shape;210;p1"/>
          <p:cNvSpPr txBox="1"/>
          <p:nvPr>
            <p:ph type="ctrTitle"/>
          </p:nvPr>
        </p:nvSpPr>
        <p:spPr>
          <a:xfrm>
            <a:off x="195824" y="377547"/>
            <a:ext cx="4152656" cy="28309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</a:pPr>
            <a:r>
              <a:rPr lang="en-US" sz="32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Observations of precursors to Tropical Cyclone activity in the Caribbean and the Main Developing Region</a:t>
            </a:r>
            <a:endParaRPr/>
          </a:p>
        </p:txBody>
      </p:sp>
      <p:sp>
        <p:nvSpPr>
          <p:cNvPr id="211" name="Google Shape;211;p1"/>
          <p:cNvSpPr txBox="1"/>
          <p:nvPr>
            <p:ph idx="1" type="body"/>
          </p:nvPr>
        </p:nvSpPr>
        <p:spPr>
          <a:xfrm>
            <a:off x="492687" y="3649465"/>
            <a:ext cx="3565525" cy="21390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b="1" lang="en-US" sz="1600">
                <a:latin typeface="Times New Roman"/>
                <a:ea typeface="Times New Roman"/>
                <a:cs typeface="Times New Roman"/>
                <a:sym typeface="Times New Roman"/>
              </a:rPr>
              <a:t>Keneshia Hibbert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b="1" lang="en-US" sz="1600">
                <a:latin typeface="Times New Roman"/>
                <a:ea typeface="Times New Roman"/>
                <a:cs typeface="Times New Roman"/>
                <a:sym typeface="Times New Roman"/>
              </a:rPr>
              <a:t>NOAA EPP/MSI Graduate Fellow 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b="1" lang="en-US" sz="1600">
                <a:latin typeface="Times New Roman"/>
                <a:ea typeface="Times New Roman"/>
                <a:cs typeface="Times New Roman"/>
                <a:sym typeface="Times New Roman"/>
              </a:rPr>
              <a:t>Mentors/Advisors: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b="1" lang="en-US" sz="1600">
                <a:latin typeface="Times New Roman"/>
                <a:ea typeface="Times New Roman"/>
                <a:cs typeface="Times New Roman"/>
                <a:sym typeface="Times New Roman"/>
              </a:rPr>
              <a:t>Dr. Jorge Gonzalez and Thomas Smith</a:t>
            </a:r>
            <a:endParaRPr/>
          </a:p>
        </p:txBody>
      </p:sp>
      <p:pic>
        <p:nvPicPr>
          <p:cNvPr id="212" name="Google Shape;212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2" l="0" r="20055" t="0"/>
          <a:stretch/>
        </p:blipFill>
        <p:spPr>
          <a:xfrm>
            <a:off x="4550899" y="10"/>
            <a:ext cx="7641102" cy="68579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213" name="Google Shape;213;p1"/>
          <p:cNvSpPr/>
          <p:nvPr/>
        </p:nvSpPr>
        <p:spPr>
          <a:xfrm>
            <a:off x="4550898" y="5773729"/>
            <a:ext cx="7641102" cy="1084271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40000">
                <a:srgbClr val="1B192E">
                  <a:alpha val="0"/>
                </a:srgbClr>
              </a:gs>
              <a:gs pos="100000">
                <a:srgbClr val="1B192E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"/>
          <p:cNvSpPr/>
          <p:nvPr/>
        </p:nvSpPr>
        <p:spPr>
          <a:xfrm rot="2700000">
            <a:off x="612445" y="481888"/>
            <a:ext cx="1080000" cy="1262947"/>
          </a:xfrm>
          <a:custGeom>
            <a:rect b="b" l="l" r="r" t="t"/>
            <a:pathLst>
              <a:path extrusionOk="0" h="1262947" w="1080000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0">
                <a:srgbClr val="2B274A"/>
              </a:gs>
              <a:gs pos="30000">
                <a:srgbClr val="2B274A"/>
              </a:gs>
              <a:gs pos="40000">
                <a:srgbClr val="453E75"/>
              </a:gs>
              <a:gs pos="60000">
                <a:srgbClr val="2B274A"/>
              </a:gs>
              <a:gs pos="100000">
                <a:schemeClr val="dk2"/>
              </a:gs>
            </a:gsLst>
            <a:lin ang="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9" name="Google Shape;219;p2"/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0">
                <a:srgbClr val="221F3B"/>
              </a:gs>
              <a:gs pos="50000">
                <a:srgbClr val="221F3B"/>
              </a:gs>
              <a:gs pos="100000">
                <a:srgbClr val="2B274A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0" name="Google Shape;220;p2"/>
          <p:cNvSpPr/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21" name="Google Shape;221;p2"/>
          <p:cNvGrpSpPr/>
          <p:nvPr/>
        </p:nvGrpSpPr>
        <p:grpSpPr>
          <a:xfrm>
            <a:off x="1292493" y="4299807"/>
            <a:ext cx="2083885" cy="2083885"/>
            <a:chOff x="4842143" y="3556857"/>
            <a:chExt cx="2083885" cy="2083885"/>
          </a:xfrm>
        </p:grpSpPr>
        <p:sp>
          <p:nvSpPr>
            <p:cNvPr id="222" name="Google Shape;222;p2"/>
            <p:cNvSpPr/>
            <p:nvPr/>
          </p:nvSpPr>
          <p:spPr>
            <a:xfrm flipH="1" rot="8100000">
              <a:off x="5005634" y="4191206"/>
              <a:ext cx="1853969" cy="926985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 flipH="1" rot="8100000">
              <a:off x="4957101" y="4052255"/>
              <a:ext cx="1853969" cy="1093090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 flipH="1" rot="2700000">
              <a:off x="6040374" y="3601683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 flipH="1" rot="2700000">
              <a:off x="5059348" y="4582709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26" name="Google Shape;226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7" name="Google Shape;227;p2"/>
          <p:cNvSpPr txBox="1"/>
          <p:nvPr>
            <p:ph type="title"/>
          </p:nvPr>
        </p:nvSpPr>
        <p:spPr>
          <a:xfrm>
            <a:off x="1469602" y="121939"/>
            <a:ext cx="9875061" cy="134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b="1" lang="en-US" sz="4400"/>
              <a:t>Research</a:t>
            </a:r>
            <a:r>
              <a:rPr b="1" lang="en-US" sz="3600"/>
              <a:t> Question</a:t>
            </a:r>
            <a:br>
              <a:rPr lang="en-US" sz="2300"/>
            </a:br>
            <a:r>
              <a:rPr lang="en-US" sz="3600">
                <a:solidFill>
                  <a:srgbClr val="FF0000"/>
                </a:solidFill>
              </a:rPr>
              <a:t>Are changes to TC precursors affecting TC development and intensification ?</a:t>
            </a:r>
            <a:endParaRPr sz="2300">
              <a:solidFill>
                <a:srgbClr val="FF0000"/>
              </a:solidFill>
            </a:endParaRPr>
          </a:p>
        </p:txBody>
      </p:sp>
      <p:sp>
        <p:nvSpPr>
          <p:cNvPr id="228" name="Google Shape;228;p2"/>
          <p:cNvSpPr/>
          <p:nvPr/>
        </p:nvSpPr>
        <p:spPr>
          <a:xfrm>
            <a:off x="0" y="2083435"/>
            <a:ext cx="12192000" cy="4774565"/>
          </a:xfrm>
          <a:prstGeom prst="rect">
            <a:avLst/>
          </a:prstGeom>
          <a:solidFill>
            <a:srgbClr val="B7B7D8">
              <a:alpha val="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9" name="Google Shape;229;p2"/>
          <p:cNvSpPr/>
          <p:nvPr/>
        </p:nvSpPr>
        <p:spPr>
          <a:xfrm>
            <a:off x="0" y="5773729"/>
            <a:ext cx="12192000" cy="1084271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40000">
                <a:srgbClr val="1B192E">
                  <a:alpha val="0"/>
                </a:srgbClr>
              </a:gs>
              <a:gs pos="100000">
                <a:srgbClr val="1B192E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30" name="Google Shape;23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194" y="3468200"/>
            <a:ext cx="5105854" cy="2879723"/>
          </a:xfrm>
          <a:custGeom>
            <a:rect b="b" l="l" r="r" t="t"/>
            <a:pathLst>
              <a:path extrusionOk="0" h="4225290" w="6922273">
                <a:moveTo>
                  <a:pt x="0" y="0"/>
                </a:moveTo>
                <a:lnTo>
                  <a:pt x="6922273" y="0"/>
                </a:lnTo>
                <a:lnTo>
                  <a:pt x="6922273" y="4225290"/>
                </a:lnTo>
                <a:lnTo>
                  <a:pt x="0" y="422529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31" name="Google Shape;23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6333" y="3144762"/>
            <a:ext cx="5287999" cy="3538965"/>
          </a:xfrm>
          <a:custGeom>
            <a:rect b="b" l="l" r="r" t="t"/>
            <a:pathLst>
              <a:path extrusionOk="0" h="4225290" w="6922273">
                <a:moveTo>
                  <a:pt x="0" y="0"/>
                </a:moveTo>
                <a:lnTo>
                  <a:pt x="6922273" y="0"/>
                </a:lnTo>
                <a:lnTo>
                  <a:pt x="6922273" y="4225290"/>
                </a:lnTo>
                <a:lnTo>
                  <a:pt x="0" y="422529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32" name="Google Shape;232;p2"/>
          <p:cNvSpPr/>
          <p:nvPr/>
        </p:nvSpPr>
        <p:spPr>
          <a:xfrm>
            <a:off x="0" y="5773729"/>
            <a:ext cx="12192000" cy="1084271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40000">
                <a:srgbClr val="1B192E">
                  <a:alpha val="0"/>
                </a:srgbClr>
              </a:gs>
              <a:gs pos="100000">
                <a:srgbClr val="1B192E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3" name="Google Shape;233;p2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34" name="Google Shape;234;p2"/>
          <p:cNvSpPr txBox="1"/>
          <p:nvPr/>
        </p:nvSpPr>
        <p:spPr>
          <a:xfrm>
            <a:off x="457201" y="2092613"/>
            <a:ext cx="486664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Spatial Map depicting trends from 1982 to 2020 during the Late Rainfall Season (LRS), indicating warming trends up to and exceeding 0.4°C per decade in the Main Developing Region (MDR) (10°N-20°N, 20°W-80°W), and the Caribbean and the Surrounding Region (5°N -31°N, 100°W -55°W).</a:t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2"/>
          <p:cNvSpPr txBox="1"/>
          <p:nvPr/>
        </p:nvSpPr>
        <p:spPr>
          <a:xfrm>
            <a:off x="6616332" y="2129099"/>
            <a:ext cx="5288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Annual SST trends and daily anomalies. (a,c) annual average SSTs during the LRS for the MDR and the Caribbean and surrounding region, depicting current and global SST trends from 1982-2020 using the NOAA OISST and 1950-2020 ERSST dataset (b,d) regional daily SST anomalies during the LRS for the MDR and the Caribbean and the surrounding region</a:t>
            </a:r>
            <a:endParaRPr b="0" i="0" sz="1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"/>
          <p:cNvSpPr txBox="1"/>
          <p:nvPr>
            <p:ph type="title"/>
          </p:nvPr>
        </p:nvSpPr>
        <p:spPr>
          <a:xfrm>
            <a:off x="1437640" y="200760"/>
            <a:ext cx="9565640" cy="1012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</a:pPr>
            <a:r>
              <a:rPr b="1" lang="en-US" sz="4000"/>
              <a:t>Possible Research Project</a:t>
            </a:r>
            <a:br>
              <a:rPr lang="en-US" sz="4000"/>
            </a:br>
            <a:r>
              <a:rPr lang="en-US" sz="3200">
                <a:solidFill>
                  <a:srgbClr val="FF0000"/>
                </a:solidFill>
              </a:rPr>
              <a:t>What are other precursors to TC could we explore?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242" name="Google Shape;242;p3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3" name="Google Shape;24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3185" y="2321560"/>
            <a:ext cx="6827519" cy="38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"/>
          <p:cNvSpPr txBox="1"/>
          <p:nvPr/>
        </p:nvSpPr>
        <p:spPr>
          <a:xfrm>
            <a:off x="201296" y="2068611"/>
            <a:ext cx="4817745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Ocean Heat Content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Mixed-Layer Depth Analysis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Nino Southern Oscillation (ENSO)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ideas???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 period of interest: 1982-2020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"/>
          <p:cNvSpPr/>
          <p:nvPr/>
        </p:nvSpPr>
        <p:spPr>
          <a:xfrm rot="2700000">
            <a:off x="612445" y="481888"/>
            <a:ext cx="1080000" cy="1262947"/>
          </a:xfrm>
          <a:custGeom>
            <a:rect b="b" l="l" r="r" t="t"/>
            <a:pathLst>
              <a:path extrusionOk="0" h="1262947" w="1080000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0">
                <a:srgbClr val="2B274A"/>
              </a:gs>
              <a:gs pos="30000">
                <a:srgbClr val="2B274A"/>
              </a:gs>
              <a:gs pos="40000">
                <a:srgbClr val="453E75"/>
              </a:gs>
              <a:gs pos="60000">
                <a:srgbClr val="2B274A"/>
              </a:gs>
              <a:gs pos="100000">
                <a:schemeClr val="dk2"/>
              </a:gs>
            </a:gsLst>
            <a:lin ang="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1" name="Google Shape;251;p4"/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0">
                <a:srgbClr val="221F3B"/>
              </a:gs>
              <a:gs pos="50000">
                <a:srgbClr val="221F3B"/>
              </a:gs>
              <a:gs pos="100000">
                <a:srgbClr val="2B274A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53" name="Google Shape;253;p4"/>
          <p:cNvGrpSpPr/>
          <p:nvPr/>
        </p:nvGrpSpPr>
        <p:grpSpPr>
          <a:xfrm>
            <a:off x="1292493" y="4299807"/>
            <a:ext cx="2083885" cy="2083885"/>
            <a:chOff x="4842143" y="3556857"/>
            <a:chExt cx="2083885" cy="2083885"/>
          </a:xfrm>
        </p:grpSpPr>
        <p:sp>
          <p:nvSpPr>
            <p:cNvPr id="254" name="Google Shape;254;p4"/>
            <p:cNvSpPr/>
            <p:nvPr/>
          </p:nvSpPr>
          <p:spPr>
            <a:xfrm flipH="1" rot="8100000">
              <a:off x="5005634" y="4191206"/>
              <a:ext cx="1853969" cy="926985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 flipH="1" rot="8100000">
              <a:off x="4957101" y="4052255"/>
              <a:ext cx="1853969" cy="1093090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 flipH="1" rot="2700000">
              <a:off x="6040374" y="3601683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 flipH="1" rot="2700000">
              <a:off x="5059348" y="4582709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58" name="Google Shape;258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0" y="5773729"/>
            <a:ext cx="12192000" cy="1084271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28000">
                <a:srgbClr val="1B192E">
                  <a:alpha val="0"/>
                </a:srgbClr>
              </a:gs>
              <a:gs pos="90000">
                <a:srgbClr val="1B192E">
                  <a:alpha val="60000"/>
                </a:srgbClr>
              </a:gs>
              <a:gs pos="100000">
                <a:srgbClr val="1B192E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0" name="Google Shape;260;p4"/>
          <p:cNvSpPr/>
          <p:nvPr/>
        </p:nvSpPr>
        <p:spPr>
          <a:xfrm rot="10800000">
            <a:off x="0" y="-3"/>
            <a:ext cx="9000000" cy="6857998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50000">
                <a:srgbClr val="1B192E">
                  <a:alpha val="60000"/>
                </a:srgbClr>
              </a:gs>
              <a:gs pos="100000">
                <a:srgbClr val="1B192E">
                  <a:alpha val="6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1" name="Google Shape;261;p4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2" name="Google Shape;262;p4"/>
          <p:cNvSpPr txBox="1"/>
          <p:nvPr/>
        </p:nvSpPr>
        <p:spPr>
          <a:xfrm>
            <a:off x="550863" y="1208356"/>
            <a:ext cx="4135120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 how to make maps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 how to make time series (plots) – using MATLAB or Excel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 how to find/gather and use data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 about how global warming affects our oceans and how that relates to hurricanes and the future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 how to effectively communicate scientific information to the public</a:t>
            </a:r>
            <a:endParaRPr/>
          </a:p>
        </p:txBody>
      </p:sp>
      <p:pic>
        <p:nvPicPr>
          <p:cNvPr descr="hurricanes tropical storms cyclones atlantic satellite image named" id="263" name="Google Shape;26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3637" y="1621676"/>
            <a:ext cx="6667500" cy="36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"/>
          <p:cNvSpPr txBox="1"/>
          <p:nvPr/>
        </p:nvSpPr>
        <p:spPr>
          <a:xfrm>
            <a:off x="4973637" y="5356124"/>
            <a:ext cx="46483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Source: NOAA GEOS-East</a:t>
            </a:r>
            <a:endParaRPr/>
          </a:p>
        </p:txBody>
      </p:sp>
      <p:sp>
        <p:nvSpPr>
          <p:cNvPr id="265" name="Google Shape;265;p4"/>
          <p:cNvSpPr txBox="1"/>
          <p:nvPr/>
        </p:nvSpPr>
        <p:spPr>
          <a:xfrm>
            <a:off x="5032956" y="1050183"/>
            <a:ext cx="57620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Tropical Cyclone in Atlantic Basin in 2020</a:t>
            </a:r>
            <a:endParaRPr/>
          </a:p>
        </p:txBody>
      </p:sp>
      <p:sp>
        <p:nvSpPr>
          <p:cNvPr id="266" name="Google Shape;266;p4"/>
          <p:cNvSpPr txBox="1"/>
          <p:nvPr/>
        </p:nvSpPr>
        <p:spPr>
          <a:xfrm>
            <a:off x="2747102" y="221937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Research Outcomes</a:t>
            </a:r>
            <a:endParaRPr sz="40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"/>
          <p:cNvSpPr txBox="1"/>
          <p:nvPr>
            <p:ph type="title"/>
          </p:nvPr>
        </p:nvSpPr>
        <p:spPr>
          <a:xfrm>
            <a:off x="550863" y="4508500"/>
            <a:ext cx="4500562" cy="1562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73" name="Google Shape;273;p5"/>
          <p:cNvSpPr txBox="1"/>
          <p:nvPr>
            <p:ph idx="1" type="body"/>
          </p:nvPr>
        </p:nvSpPr>
        <p:spPr>
          <a:xfrm>
            <a:off x="3835234" y="4337138"/>
            <a:ext cx="7805903" cy="1563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goal of this work is to reduce loss of life, economic devastations, and improve natural disaster response strategies</a:t>
            </a:r>
            <a:endParaRPr/>
          </a:p>
        </p:txBody>
      </p:sp>
      <p:sp>
        <p:nvSpPr>
          <p:cNvPr id="274" name="Google Shape;274;p5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Map&#10;&#10;Description automatically generated" id="275" name="Google Shape;275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8696" l="0" r="0" t="18696"/>
          <a:stretch/>
        </p:blipFill>
        <p:spPr>
          <a:xfrm>
            <a:off x="0" y="0"/>
            <a:ext cx="12192000" cy="3776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276" name="Google Shape;276;p5"/>
          <p:cNvSpPr txBox="1"/>
          <p:nvPr/>
        </p:nvSpPr>
        <p:spPr>
          <a:xfrm>
            <a:off x="345440" y="3776472"/>
            <a:ext cx="16052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Source: NOAA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DFloatVTI">
  <a:themeElements>
    <a:clrScheme name="Float">
      <a:dk1>
        <a:srgbClr val="000000"/>
      </a:dk1>
      <a:lt1>
        <a:srgbClr val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2022-06-13T23:13:24Z</dcterms:created>
  <dc:creator>KENESHIA K HIBBERT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